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6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20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438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96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2454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994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10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661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61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81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11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884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2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639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556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07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277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0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EE3B05E-ACC7-450E-BD7F-0941EF753B32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170131F2-D147-4AA4-97E4-0123D58A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48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7830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A9CD9-D2C8-AAD3-580A-B3F79CD4D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89CCC4-95ED-9350-00DB-F74FD8DCAC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42900"/>
            <a:ext cx="109728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660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32DA-1558-A848-5441-5DA8E83FCF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E61C51-F1B5-8607-085E-A1FBB0FCC5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4ED6C-1401-8D6D-D188-BB158BCCD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0116" y="1"/>
            <a:ext cx="1061884" cy="10618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14390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11F4A-CAE5-3348-1782-5FC706571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08137-1905-C861-6E26-6E9946FEC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271253"/>
            <a:ext cx="10584762" cy="4586746"/>
          </a:xfrm>
        </p:spPr>
        <p:txBody>
          <a:bodyPr>
            <a:normAutofit/>
          </a:bodyPr>
          <a:lstStyle/>
          <a:p>
            <a:pPr marL="342900" marR="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Summary of Key Points: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Effective disposal of hazardous wastes is essential for human health and environmental protection.</a:t>
            </a:r>
          </a:p>
          <a:p>
            <a:pPr marL="742950" marR="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 disposal methods include landfill disposal, incineration, and recycling, each with its own pros and cons.</a:t>
            </a:r>
          </a:p>
          <a:p>
            <a:pPr marL="742950" marR="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Regulatory compliance and best practices are critical for safe hazardous waste management.</a:t>
            </a:r>
          </a:p>
          <a:p>
            <a:pPr algn="just"/>
            <a:endParaRPr lang="en-US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9CD5AA-14AA-6661-6F2E-723E5A83D4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0116" y="1"/>
            <a:ext cx="1061884" cy="10618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60838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BB993-00BA-345F-3E5E-C59D62B3C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25D89-CF32-F5AD-6CA2-EE5034F75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9A198-F594-E746-13EA-B63B90EE3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271253"/>
            <a:ext cx="10584762" cy="4586746"/>
          </a:xfrm>
        </p:spPr>
        <p:txBody>
          <a:bodyPr>
            <a:normAutofit/>
          </a:bodyPr>
          <a:lstStyle/>
          <a:p>
            <a:pPr marL="342900" marR="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Importance of Waste Audits and Pollution Prevention: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Waste audits identify improvement areas, reduce waste generation, and promote sustainability.</a:t>
            </a:r>
          </a:p>
          <a:p>
            <a:pPr marL="742950" marR="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Pollution prevention strategies minimize environmental footprints and enhance operational efficiency.</a:t>
            </a:r>
          </a:p>
          <a:p>
            <a:pPr algn="just"/>
            <a:endParaRPr lang="en-US" sz="8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FBEA16-C1DF-0F0A-93FC-71208218F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0116" y="1"/>
            <a:ext cx="1061884" cy="10618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15271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CE04A6-5BE6-349A-C7AF-BE999DAE3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847BF-435C-B2EC-B308-4A596E492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A221E-2073-8839-AE95-F1EA9EE22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271253"/>
            <a:ext cx="10584762" cy="4586746"/>
          </a:xfrm>
        </p:spPr>
        <p:txBody>
          <a:bodyPr>
            <a:normAutofit/>
          </a:bodyPr>
          <a:lstStyle/>
          <a:p>
            <a:pPr marL="342900" marR="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Call to Action for Industries:</a:t>
            </a: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Prioritize the development and implementation of comprehensive waste management plans.</a:t>
            </a:r>
          </a:p>
          <a:p>
            <a:pPr marL="742950" marR="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Conduct regular waste audits and adopt pollution prevention measures.</a:t>
            </a:r>
          </a:p>
          <a:p>
            <a:pPr marL="742950" marR="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Demonstrate commitment to sustainability and corporate responsibility for a cleaner, safer environment.</a:t>
            </a:r>
          </a:p>
          <a:p>
            <a:pPr algn="just"/>
            <a:endParaRPr lang="en-US" sz="28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9872D1-8D91-C03B-CE7E-541FC51D9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0116" y="1"/>
            <a:ext cx="1061884" cy="10618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236724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</TotalTime>
  <Words>129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Century Gothic</vt:lpstr>
      <vt:lpstr>Symbol</vt:lpstr>
      <vt:lpstr>Wingdings 3</vt:lpstr>
      <vt:lpstr>Ion Boardroom</vt:lpstr>
      <vt:lpstr>PowerPoint Presentation</vt:lpstr>
      <vt:lpstr>PowerPoint Presentation</vt:lpstr>
      <vt:lpstr>PowerPoint Presentation</vt:lpstr>
      <vt:lpstr>Conclusion</vt:lpstr>
      <vt:lpstr>Conclusion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ANISH KUMAR</dc:creator>
  <cp:lastModifiedBy>ANISH KUMAR</cp:lastModifiedBy>
  <cp:revision>3</cp:revision>
  <dcterms:created xsi:type="dcterms:W3CDTF">2024-11-25T04:35:19Z</dcterms:created>
  <dcterms:modified xsi:type="dcterms:W3CDTF">2024-11-26T04:14:34Z</dcterms:modified>
</cp:coreProperties>
</file>

<file path=docProps/thumbnail.jpeg>
</file>